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62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434" y="2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534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SA2#157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Berlin  May 2023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S2-2306444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Study on 3</a:t>
            </a:r>
            <a:r>
              <a:rPr lang="en-US" altLang="en-US" baseline="30000" dirty="0"/>
              <a:t>rd</a:t>
            </a:r>
            <a:r>
              <a:rPr lang="en-US" altLang="en-US" dirty="0"/>
              <a:t> party ID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/>
              <a:t>George Foti</a:t>
            </a:r>
          </a:p>
          <a:p>
            <a:pPr marL="0" indent="0" eaLnBrk="1" hangingPunct="1">
              <a:buFontTx/>
              <a:buNone/>
            </a:pPr>
            <a:r>
              <a:rPr lang="en-GB" altLang="en-US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120" y="315277"/>
            <a:ext cx="10515600" cy="1325563"/>
          </a:xfrm>
        </p:spPr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sz="1800" dirty="0">
              <a:effectLst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ea typeface="Times New Roman" panose="02020603050405020304" pitchFamily="18" charset="0"/>
              </a:rPr>
              <a:t>There is currently no standard defined mechanisms in IMS to support an operator to enrich calls with 3rd party caller information (like a name card with attached iconography) in the caller network or a mechanism to verify that caller information before it’s presented to the callee.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>
              <a:effectLst/>
              <a:ea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ea typeface="Times New Roman" panose="02020603050405020304" pitchFamily="18" charset="0"/>
              </a:rPr>
              <a:t>Use case: An enterprise whishes to present its logo to the callee for calls that is made from its communication system via an operator network.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60" y="254317"/>
            <a:ext cx="10515600" cy="1325563"/>
          </a:xfrm>
        </p:spPr>
        <p:txBody>
          <a:bodyPr/>
          <a:lstStyle/>
          <a:p>
            <a:r>
              <a:rPr lang="en-GB" altLang="en-US" dirty="0"/>
              <a:t>Content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899087" cy="4351338"/>
          </a:xfrm>
        </p:spPr>
        <p:txBody>
          <a:bodyPr/>
          <a:lstStyle/>
          <a:p>
            <a:pPr marL="0" indent="0" hangingPunct="0">
              <a:spcAft>
                <a:spcPts val="900"/>
              </a:spcAft>
              <a:buNone/>
            </a:pPr>
            <a:r>
              <a:rPr lang="en-GB" sz="1800" i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It is proposed to study the following items in 3GPP R19:</a:t>
            </a:r>
            <a:endParaRPr lang="en-SE" sz="1800" i="1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34290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solidFill>
                  <a:srgbClr val="000000"/>
                </a:solidFill>
                <a:ea typeface="Times New Roman" panose="02020603050405020304" pitchFamily="18" charset="0"/>
              </a:rPr>
              <a:t>The objective is to get a solution to KI#1 “How the Originating IMS network signs the 3rd party IDs and terminating IMS network verifies the 3rd party IDs” as outlined in TR 33.890 into normative specifications. </a:t>
            </a:r>
          </a:p>
          <a:p>
            <a:pPr marL="34290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altLang="en-US" sz="1800" dirty="0">
                <a:solidFill>
                  <a:srgbClr val="000000"/>
                </a:solidFill>
              </a:rPr>
              <a:t>The study should define the architecture of the outlined solution as described in </a:t>
            </a:r>
            <a:r>
              <a:rPr lang="en-US" sz="1800" dirty="0">
                <a:solidFill>
                  <a:srgbClr val="000000"/>
                </a:solidFill>
                <a:ea typeface="Times New Roman" panose="02020603050405020304" pitchFamily="18" charset="0"/>
              </a:rPr>
              <a:t>TR 33.890 Solution 1.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8" ma:contentTypeDescription="Create a new document." ma:contentTypeScope="" ma:versionID="3579f20970882bd1d00c478ce3a13542">
  <xsd:schema xmlns:xsd="http://www.w3.org/2001/XMLSchema" xmlns:xs="http://www.w3.org/2001/XMLSchema" xmlns:p="http://schemas.microsoft.com/office/2006/metadata/properties" xmlns:ns2="a666cf78-39a2-4718-9e3a-c97e0f2e2430" xmlns:ns3="5febc012-5c62-464f-8fa7-270037d49f7f" targetNamespace="http://schemas.microsoft.com/office/2006/metadata/properties" ma:root="true" ma:fieldsID="ed9a0d99b71c5880959c2226804d7520" ns2:_="" ns3:_="">
    <xsd:import namespace="a666cf78-39a2-4718-9e3a-c97e0f2e2430"/>
    <xsd:import namespace="5febc012-5c62-464f-8fa7-270037d49f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6B704C-4A17-45F3-B7AB-9B8281AA14B7}">
  <ds:schemaRefs>
    <ds:schemaRef ds:uri="5febc012-5c62-464f-8fa7-270037d49f7f"/>
    <ds:schemaRef ds:uri="a666cf78-39a2-4718-9e3a-c97e0f2e243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5febc012-5c62-464f-8fa7-270037d49f7f"/>
    <ds:schemaRef ds:uri="a666cf78-39a2-4718-9e3a-c97e0f2e2430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158</Words>
  <Application>Microsoft Office PowerPoint</Application>
  <PresentationFormat>Widescreen</PresentationFormat>
  <Paragraphs>13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Symbol</vt:lpstr>
      <vt:lpstr>Times New Roman</vt:lpstr>
      <vt:lpstr>Office Theme</vt:lpstr>
      <vt:lpstr>Study on 3rd party ID</vt:lpstr>
      <vt:lpstr>Outline</vt:lpstr>
      <vt:lpstr>Content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Ericsson_May05</cp:lastModifiedBy>
  <cp:revision>5</cp:revision>
  <dcterms:created xsi:type="dcterms:W3CDTF">2010-02-05T13:52:04Z</dcterms:created>
  <dcterms:modified xsi:type="dcterms:W3CDTF">2023-05-12T19:39:37Z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</Properties>
</file>